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69CB7E-4180-4872-8404-4A04C7731652}" v="36" dt="2020-09-14T17:28:15.401"/>
    <p1510:client id="{6FAA4108-384A-46E7-882E-A5ADC2CE6F5A}" v="1" dt="2020-09-15T07:12:11.0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8" autoAdjust="0"/>
    <p:restoredTop sz="94660"/>
  </p:normalViewPr>
  <p:slideViewPr>
    <p:cSldViewPr>
      <p:cViewPr varScale="1">
        <p:scale>
          <a:sx n="69" d="100"/>
          <a:sy n="69" d="100"/>
        </p:scale>
        <p:origin x="-11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222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Мамытова Нургуль" userId="S::mamytova.nurgul@kaznu.kz::2bb22d7f-99ae-444f-a66c-b24e62130d98" providerId="AD" clId="Web-{6FAA4108-384A-46E7-882E-A5ADC2CE6F5A}"/>
    <pc:docChg chg="modSld">
      <pc:chgData name="Мамытова Нургуль" userId="S::mamytova.nurgul@kaznu.kz::2bb22d7f-99ae-444f-a66c-b24e62130d98" providerId="AD" clId="Web-{6FAA4108-384A-46E7-882E-A5ADC2CE6F5A}" dt="2020-09-15T07:12:11.010" v="0"/>
      <pc:docMkLst>
        <pc:docMk/>
      </pc:docMkLst>
      <pc:sldChg chg="addSp">
        <pc:chgData name="Мамытова Нургуль" userId="S::mamytova.nurgul@kaznu.kz::2bb22d7f-99ae-444f-a66c-b24e62130d98" providerId="AD" clId="Web-{6FAA4108-384A-46E7-882E-A5ADC2CE6F5A}" dt="2020-09-15T07:12:11.010" v="0"/>
        <pc:sldMkLst>
          <pc:docMk/>
          <pc:sldMk cId="0" sldId="260"/>
        </pc:sldMkLst>
        <pc:spChg chg="add">
          <ac:chgData name="Мамытова Нургуль" userId="S::mamytova.nurgul@kaznu.kz::2bb22d7f-99ae-444f-a66c-b24e62130d98" providerId="AD" clId="Web-{6FAA4108-384A-46E7-882E-A5ADC2CE6F5A}" dt="2020-09-15T07:12:11.010" v="0"/>
          <ac:spMkLst>
            <pc:docMk/>
            <pc:sldMk cId="0" sldId="260"/>
            <ac:spMk id="2" creationId="{9E47A5BF-64A0-4257-A738-FDB3ACBF362D}"/>
          </ac:spMkLst>
        </pc:spChg>
      </pc:sldChg>
    </pc:docChg>
  </pc:docChgLst>
  <pc:docChgLst>
    <pc:chgData name="Диас" userId="741cde4975727250" providerId="LiveId" clId="{1769CB7E-4180-4872-8404-4A04C7731652}"/>
    <pc:docChg chg="modSld">
      <pc:chgData name="Диас" userId="741cde4975727250" providerId="LiveId" clId="{1769CB7E-4180-4872-8404-4A04C7731652}" dt="2020-09-14T17:28:22.804" v="327" actId="255"/>
      <pc:docMkLst>
        <pc:docMk/>
      </pc:docMkLst>
      <pc:sldChg chg="addSp modSp mod">
        <pc:chgData name="Диас" userId="741cde4975727250" providerId="LiveId" clId="{1769CB7E-4180-4872-8404-4A04C7731652}" dt="2020-09-14T17:28:22.804" v="327" actId="255"/>
        <pc:sldMkLst>
          <pc:docMk/>
          <pc:sldMk cId="0" sldId="258"/>
        </pc:sldMkLst>
        <pc:spChg chg="mod">
          <ac:chgData name="Диас" userId="741cde4975727250" providerId="LiveId" clId="{1769CB7E-4180-4872-8404-4A04C7731652}" dt="2020-09-14T17:28:22.804" v="327" actId="255"/>
          <ac:spMkLst>
            <pc:docMk/>
            <pc:sldMk cId="0" sldId="258"/>
            <ac:spMk id="40965" creationId="{00000000-0000-0000-0000-000000000000}"/>
          </ac:spMkLst>
        </pc:spChg>
        <pc:graphicFrameChg chg="add modGraphic">
          <ac:chgData name="Диас" userId="741cde4975727250" providerId="LiveId" clId="{1769CB7E-4180-4872-8404-4A04C7731652}" dt="2020-09-14T17:05:36.722" v="29" actId="27309"/>
          <ac:graphicFrameMkLst>
            <pc:docMk/>
            <pc:sldMk cId="0" sldId="258"/>
            <ac:graphicFrameMk id="3" creationId="{CCCE68E7-D09B-4569-9F90-BF2206EB21AC}"/>
          </ac:graphicFrameMkLst>
        </pc:graphicFrameChg>
        <pc:picChg chg="mod">
          <ac:chgData name="Диас" userId="741cde4975727250" providerId="LiveId" clId="{1769CB7E-4180-4872-8404-4A04C7731652}" dt="2020-09-14T17:28:15.401" v="326" actId="1076"/>
          <ac:picMkLst>
            <pc:docMk/>
            <pc:sldMk cId="0" sldId="258"/>
            <ac:picMk id="40964" creationId="{00000000-0000-0000-0000-000000000000}"/>
          </ac:picMkLst>
        </pc:picChg>
      </pc:sldChg>
      <pc:sldChg chg="modSp mod">
        <pc:chgData name="Диас" userId="741cde4975727250" providerId="LiveId" clId="{1769CB7E-4180-4872-8404-4A04C7731652}" dt="2020-09-14T17:28:05.399" v="324" actId="255"/>
        <pc:sldMkLst>
          <pc:docMk/>
          <pc:sldMk cId="0" sldId="259"/>
        </pc:sldMkLst>
        <pc:spChg chg="mod">
          <ac:chgData name="Диас" userId="741cde4975727250" providerId="LiveId" clId="{1769CB7E-4180-4872-8404-4A04C7731652}" dt="2020-09-14T17:28:05.399" v="324" actId="255"/>
          <ac:spMkLst>
            <pc:docMk/>
            <pc:sldMk cId="0" sldId="259"/>
            <ac:spMk id="43013" creationId="{00000000-0000-0000-0000-000000000000}"/>
          </ac:spMkLst>
        </pc:spChg>
      </pc:sldChg>
      <pc:sldChg chg="addSp modSp mod">
        <pc:chgData name="Диас" userId="741cde4975727250" providerId="LiveId" clId="{1769CB7E-4180-4872-8404-4A04C7731652}" dt="2020-09-14T17:27:52.619" v="323" actId="1076"/>
        <pc:sldMkLst>
          <pc:docMk/>
          <pc:sldMk cId="0" sldId="260"/>
        </pc:sldMkLst>
        <pc:spChg chg="mod">
          <ac:chgData name="Диас" userId="741cde4975727250" providerId="LiveId" clId="{1769CB7E-4180-4872-8404-4A04C7731652}" dt="2020-09-14T17:27:41.638" v="318" actId="1076"/>
          <ac:spMkLst>
            <pc:docMk/>
            <pc:sldMk cId="0" sldId="260"/>
            <ac:spMk id="44036" creationId="{00000000-0000-0000-0000-000000000000}"/>
          </ac:spMkLst>
        </pc:spChg>
        <pc:picChg chg="add mod">
          <ac:chgData name="Диас" userId="741cde4975727250" providerId="LiveId" clId="{1769CB7E-4180-4872-8404-4A04C7731652}" dt="2020-09-14T17:27:52.619" v="323" actId="1076"/>
          <ac:picMkLst>
            <pc:docMk/>
            <pc:sldMk cId="0" sldId="260"/>
            <ac:picMk id="1026" creationId="{E5F5ECA3-0CB5-44E9-8BA1-1C667FC2B196}"/>
          </ac:picMkLst>
        </pc:picChg>
      </pc:sldChg>
      <pc:sldChg chg="modSp mod">
        <pc:chgData name="Диас" userId="741cde4975727250" providerId="LiveId" clId="{1769CB7E-4180-4872-8404-4A04C7731652}" dt="2020-09-14T17:19:22.732" v="279" actId="1076"/>
        <pc:sldMkLst>
          <pc:docMk/>
          <pc:sldMk cId="0" sldId="261"/>
        </pc:sldMkLst>
        <pc:spChg chg="mod">
          <ac:chgData name="Диас" userId="741cde4975727250" providerId="LiveId" clId="{1769CB7E-4180-4872-8404-4A04C7731652}" dt="2020-09-14T17:19:16.790" v="277" actId="20577"/>
          <ac:spMkLst>
            <pc:docMk/>
            <pc:sldMk cId="0" sldId="261"/>
            <ac:spMk id="45061" creationId="{00000000-0000-0000-0000-000000000000}"/>
          </ac:spMkLst>
        </pc:spChg>
        <pc:picChg chg="mod">
          <ac:chgData name="Диас" userId="741cde4975727250" providerId="LiveId" clId="{1769CB7E-4180-4872-8404-4A04C7731652}" dt="2020-09-14T17:19:22.732" v="279" actId="1076"/>
          <ac:picMkLst>
            <pc:docMk/>
            <pc:sldMk cId="0" sldId="261"/>
            <ac:picMk id="45060" creationId="{00000000-0000-0000-0000-000000000000}"/>
          </ac:picMkLst>
        </pc:picChg>
      </pc:sldChg>
      <pc:sldChg chg="modSp mod">
        <pc:chgData name="Диас" userId="741cde4975727250" providerId="LiveId" clId="{1769CB7E-4180-4872-8404-4A04C7731652}" dt="2020-09-14T17:20:36.529" v="286" actId="14100"/>
        <pc:sldMkLst>
          <pc:docMk/>
          <pc:sldMk cId="0" sldId="262"/>
        </pc:sldMkLst>
        <pc:spChg chg="mod">
          <ac:chgData name="Диас" userId="741cde4975727250" providerId="LiveId" clId="{1769CB7E-4180-4872-8404-4A04C7731652}" dt="2020-09-14T17:20:16.435" v="283" actId="1076"/>
          <ac:spMkLst>
            <pc:docMk/>
            <pc:sldMk cId="0" sldId="262"/>
            <ac:spMk id="46085" creationId="{00000000-0000-0000-0000-000000000000}"/>
          </ac:spMkLst>
        </pc:spChg>
        <pc:picChg chg="mod">
          <ac:chgData name="Диас" userId="741cde4975727250" providerId="LiveId" clId="{1769CB7E-4180-4872-8404-4A04C7731652}" dt="2020-09-14T17:20:36.529" v="286" actId="14100"/>
          <ac:picMkLst>
            <pc:docMk/>
            <pc:sldMk cId="0" sldId="262"/>
            <ac:picMk id="46084" creationId="{00000000-0000-0000-0000-000000000000}"/>
          </ac:picMkLst>
        </pc:picChg>
      </pc:sldChg>
      <pc:sldChg chg="modSp mod">
        <pc:chgData name="Диас" userId="741cde4975727250" providerId="LiveId" clId="{1769CB7E-4180-4872-8404-4A04C7731652}" dt="2020-09-14T17:22:30.474" v="292" actId="14100"/>
        <pc:sldMkLst>
          <pc:docMk/>
          <pc:sldMk cId="0" sldId="263"/>
        </pc:sldMkLst>
        <pc:spChg chg="mod">
          <ac:chgData name="Диас" userId="741cde4975727250" providerId="LiveId" clId="{1769CB7E-4180-4872-8404-4A04C7731652}" dt="2020-09-14T17:22:20.744" v="290"/>
          <ac:spMkLst>
            <pc:docMk/>
            <pc:sldMk cId="0" sldId="263"/>
            <ac:spMk id="48133" creationId="{00000000-0000-0000-0000-000000000000}"/>
          </ac:spMkLst>
        </pc:spChg>
        <pc:picChg chg="mod">
          <ac:chgData name="Диас" userId="741cde4975727250" providerId="LiveId" clId="{1769CB7E-4180-4872-8404-4A04C7731652}" dt="2020-09-14T17:22:30.474" v="292" actId="14100"/>
          <ac:picMkLst>
            <pc:docMk/>
            <pc:sldMk cId="0" sldId="263"/>
            <ac:picMk id="48132" creationId="{00000000-0000-0000-0000-000000000000}"/>
          </ac:picMkLst>
        </pc:picChg>
      </pc:sldChg>
      <pc:sldChg chg="modSp mod">
        <pc:chgData name="Диас" userId="741cde4975727250" providerId="LiveId" clId="{1769CB7E-4180-4872-8404-4A04C7731652}" dt="2020-09-14T17:23:19.627" v="294"/>
        <pc:sldMkLst>
          <pc:docMk/>
          <pc:sldMk cId="0" sldId="264"/>
        </pc:sldMkLst>
        <pc:spChg chg="mod">
          <ac:chgData name="Диас" userId="741cde4975727250" providerId="LiveId" clId="{1769CB7E-4180-4872-8404-4A04C7731652}" dt="2020-09-14T17:23:19.627" v="294"/>
          <ac:spMkLst>
            <pc:docMk/>
            <pc:sldMk cId="0" sldId="264"/>
            <ac:spMk id="49157" creationId="{00000000-0000-0000-0000-000000000000}"/>
          </ac:spMkLst>
        </pc:spChg>
      </pc:sldChg>
      <pc:sldChg chg="modSp mod">
        <pc:chgData name="Диас" userId="741cde4975727250" providerId="LiveId" clId="{1769CB7E-4180-4872-8404-4A04C7731652}" dt="2020-09-14T17:25:33.763" v="313" actId="14100"/>
        <pc:sldMkLst>
          <pc:docMk/>
          <pc:sldMk cId="0" sldId="265"/>
        </pc:sldMkLst>
        <pc:spChg chg="mod">
          <ac:chgData name="Диас" userId="741cde4975727250" providerId="LiveId" clId="{1769CB7E-4180-4872-8404-4A04C7731652}" dt="2020-09-14T17:25:30.671" v="312" actId="1076"/>
          <ac:spMkLst>
            <pc:docMk/>
            <pc:sldMk cId="0" sldId="265"/>
            <ac:spMk id="50183" creationId="{00000000-0000-0000-0000-000000000000}"/>
          </ac:spMkLst>
        </pc:spChg>
        <pc:picChg chg="mod">
          <ac:chgData name="Диас" userId="741cde4975727250" providerId="LiveId" clId="{1769CB7E-4180-4872-8404-4A04C7731652}" dt="2020-09-14T17:25:33.763" v="313" actId="14100"/>
          <ac:picMkLst>
            <pc:docMk/>
            <pc:sldMk cId="0" sldId="265"/>
            <ac:picMk id="50182" creationId="{00000000-0000-0000-0000-000000000000}"/>
          </ac:picMkLst>
        </pc:picChg>
      </pc:sldChg>
      <pc:sldChg chg="modSp mod">
        <pc:chgData name="Диас" userId="741cde4975727250" providerId="LiveId" clId="{1769CB7E-4180-4872-8404-4A04C7731652}" dt="2020-09-14T17:24:59.838" v="298"/>
        <pc:sldMkLst>
          <pc:docMk/>
          <pc:sldMk cId="0" sldId="266"/>
        </pc:sldMkLst>
        <pc:spChg chg="mod">
          <ac:chgData name="Диас" userId="741cde4975727250" providerId="LiveId" clId="{1769CB7E-4180-4872-8404-4A04C7731652}" dt="2020-09-14T17:24:59.838" v="298"/>
          <ac:spMkLst>
            <pc:docMk/>
            <pc:sldMk cId="0" sldId="266"/>
            <ac:spMk id="51203" creationId="{00000000-0000-0000-0000-000000000000}"/>
          </ac:spMkLst>
        </pc:spChg>
      </pc:sldChg>
      <pc:sldChg chg="modSp mod">
        <pc:chgData name="Диас" userId="741cde4975727250" providerId="LiveId" clId="{1769CB7E-4180-4872-8404-4A04C7731652}" dt="2020-09-14T17:14:38.586" v="194" actId="255"/>
        <pc:sldMkLst>
          <pc:docMk/>
          <pc:sldMk cId="0" sldId="267"/>
        </pc:sldMkLst>
        <pc:spChg chg="mod">
          <ac:chgData name="Диас" userId="741cde4975727250" providerId="LiveId" clId="{1769CB7E-4180-4872-8404-4A04C7731652}" dt="2020-09-14T17:14:38.586" v="194" actId="255"/>
          <ac:spMkLst>
            <pc:docMk/>
            <pc:sldMk cId="0" sldId="267"/>
            <ac:spMk id="52231" creationId="{00000000-0000-0000-0000-000000000000}"/>
          </ac:spMkLst>
        </pc:spChg>
        <pc:picChg chg="mod">
          <ac:chgData name="Диас" userId="741cde4975727250" providerId="LiveId" clId="{1769CB7E-4180-4872-8404-4A04C7731652}" dt="2020-09-14T17:14:30.296" v="193" actId="14100"/>
          <ac:picMkLst>
            <pc:docMk/>
            <pc:sldMk cId="0" sldId="267"/>
            <ac:picMk id="52228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F0C6F3D2-666A-4E26-BCE3-6179BE8A712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02217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37891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3789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89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89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89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89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89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89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89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0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0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0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0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0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7905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37906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07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08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09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10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11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12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13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14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15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16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17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18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19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20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21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22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23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24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25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26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27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28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29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30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31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32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33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34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35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36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37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38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39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40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41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42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43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44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45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46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47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48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49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50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51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52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53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54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55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56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57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58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59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60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61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62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63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64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65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66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67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68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69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970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71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72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73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74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75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76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77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78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79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80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81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82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83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84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85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86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87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88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89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90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91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92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93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94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95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96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97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98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99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00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01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02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03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04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05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06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07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08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09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10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11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12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13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14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15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16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17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18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19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20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21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22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23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24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25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26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27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28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29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30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31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32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33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34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35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36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37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38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39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40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38041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  <p:sp>
        <p:nvSpPr>
          <p:cNvPr id="38042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  <p:sp>
        <p:nvSpPr>
          <p:cNvPr id="38043" name="Rectangle 155"/>
          <p:cNvSpPr>
            <a:spLocks noGrp="1" noChangeArrowheads="1"/>
          </p:cNvSpPr>
          <p:nvPr>
            <p:ph type="dt" sz="quarter" idx="2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 altLang="ru-RU"/>
          </a:p>
        </p:txBody>
      </p:sp>
      <p:sp>
        <p:nvSpPr>
          <p:cNvPr id="38044" name="Rectangle 15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 altLang="ru-RU"/>
          </a:p>
        </p:txBody>
      </p:sp>
      <p:sp>
        <p:nvSpPr>
          <p:cNvPr id="38045" name="Rectangle 15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AD34FD46-8E86-4D9D-922C-68C3D65A962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C3D115-8BD1-4CED-AEE9-26D298F994C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0598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399653-7201-4231-A4DF-46F512C4579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5582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8BB689-306D-471A-84F3-675A13DE8E5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7550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9DC9DD-B6DF-4079-8DD7-68E53F00100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07249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CC81F-FE51-4393-BA11-AA33116E777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423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1DD8D-AC1A-4EBB-AC76-FC1CC8D3A7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287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C44977-8310-4818-A3E3-887336E3946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6624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24848D-B483-4C2F-84C5-0B77B526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6480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6BCFC3-F787-4870-A37B-C046D724FAD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6026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727B08-0373-455C-86C9-A834779C47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76104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36867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36868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69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70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71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72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73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74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75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76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77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78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79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80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6881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36882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83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84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85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86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87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88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89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90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91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92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93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94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95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96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97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98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99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00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01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02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03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04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05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06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07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08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09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10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11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12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13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14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15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16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17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18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19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20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21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22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23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24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25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26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27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28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29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30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31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32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33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34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35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36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37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38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39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40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41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42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43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44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45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46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47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48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49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50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51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52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53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54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55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56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57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58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59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60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61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62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63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64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65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66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67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68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69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70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71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72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73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74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75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76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77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78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79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80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81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82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83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84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85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86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87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88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89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90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91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92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93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94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95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96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97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98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99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000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001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002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003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004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005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006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007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008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009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010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011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012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013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014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015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016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37017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7018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37019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37020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anose="020B0604020202020204" pitchFamily="34" charset="0"/>
              </a:defRPr>
            </a:lvl1pPr>
          </a:lstStyle>
          <a:p>
            <a:fld id="{6D27B798-55B0-4AE2-9907-3EBA7B0CE995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37021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0F514D94-B892-4620-AC07-7E244CF8B287}" type="slidenum">
              <a:rPr lang="ru-RU" altLang="ru-RU"/>
              <a:pPr/>
              <a:t>1</a:t>
            </a:fld>
            <a:endParaRPr lang="ru-RU" altLang="ru-RU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altLang="ru-RU" dirty="0" err="1"/>
              <a:t>Биоматериа</a:t>
            </a:r>
            <a:r>
              <a:rPr lang="kk-KZ" altLang="ru-RU" dirty="0"/>
              <a:t>лдарға жалпы түсінік</a:t>
            </a:r>
            <a:endParaRPr lang="ru-RU" altLang="ru-RU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alt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26F9-A2BE-406E-8380-BA7E69481592}" type="slidenum">
              <a:rPr lang="ru-RU" altLang="ru-RU"/>
              <a:pPr/>
              <a:t>10</a:t>
            </a:fld>
            <a:endParaRPr lang="ru-RU" altLang="ru-RU"/>
          </a:p>
        </p:txBody>
      </p:sp>
      <p:pic>
        <p:nvPicPr>
          <p:cNvPr id="49156" name="Picture 4" descr="jan_466-b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0"/>
            <a:ext cx="5864225" cy="490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1023938" y="5389563"/>
            <a:ext cx="6644406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dirty="0"/>
              <a:t>Акрил </a:t>
            </a:r>
            <a:r>
              <a:rPr lang="ru-RU" altLang="ru-RU" dirty="0" err="1"/>
              <a:t>және</a:t>
            </a:r>
            <a:r>
              <a:rPr lang="ru-RU" altLang="ru-RU" dirty="0"/>
              <a:t> гель </a:t>
            </a:r>
            <a:r>
              <a:rPr lang="ru-RU" altLang="ru-RU" dirty="0" err="1"/>
              <a:t>тырнақты</a:t>
            </a:r>
            <a:r>
              <a:rPr lang="ru-RU" altLang="ru-RU" dirty="0"/>
              <a:t> </a:t>
            </a:r>
            <a:r>
              <a:rPr lang="ru-RU" altLang="ru-RU" dirty="0" err="1"/>
              <a:t>ұзарту</a:t>
            </a:r>
            <a:r>
              <a:rPr lang="ru-RU" altLang="ru-RU" dirty="0"/>
              <a:t> </a:t>
            </a:r>
            <a:r>
              <a:rPr lang="ru-RU" altLang="ru-RU" dirty="0" err="1"/>
              <a:t>үшін</a:t>
            </a:r>
            <a:r>
              <a:rPr lang="ru-RU" altLang="ru-RU" dirty="0"/>
              <a:t> </a:t>
            </a:r>
            <a:r>
              <a:rPr lang="ru-RU" altLang="ru-RU" dirty="0" err="1"/>
              <a:t>қолданылады</a:t>
            </a:r>
            <a:endParaRPr lang="ru-RU" alt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A2FAA-C160-445A-9FD2-83F7389D33CB}" type="slidenum">
              <a:rPr lang="ru-RU" altLang="ru-RU"/>
              <a:pPr/>
              <a:t>11</a:t>
            </a:fld>
            <a:endParaRPr lang="ru-RU" altLang="ru-RU"/>
          </a:p>
        </p:txBody>
      </p:sp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56132"/>
            <a:ext cx="5265985" cy="365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395536" y="4437112"/>
            <a:ext cx="792100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ru-RU" altLang="ru-RU" sz="2400" i="1" dirty="0"/>
              <a:t>Апатит-</a:t>
            </a:r>
            <a:r>
              <a:rPr lang="ru-RU" altLang="ru-RU" sz="2400" i="1" dirty="0" err="1"/>
              <a:t>волластонит</a:t>
            </a:r>
            <a:r>
              <a:rPr lang="ru-RU" altLang="ru-RU" sz="2400" i="1" dirty="0"/>
              <a:t> (A / W) </a:t>
            </a:r>
            <a:r>
              <a:rPr lang="ru-RU" altLang="ru-RU" sz="2400" i="1" dirty="0" err="1"/>
              <a:t>шыны</a:t>
            </a:r>
            <a:r>
              <a:rPr lang="ru-RU" altLang="ru-RU" sz="2400" i="1" dirty="0"/>
              <a:t> </a:t>
            </a:r>
            <a:r>
              <a:rPr lang="ru-RU" altLang="ru-RU" sz="2400" i="1" dirty="0" err="1"/>
              <a:t>керамикалық</a:t>
            </a:r>
            <a:r>
              <a:rPr lang="ru-RU" altLang="ru-RU" sz="2400" i="1" dirty="0"/>
              <a:t> </a:t>
            </a:r>
            <a:r>
              <a:rPr lang="ru-RU" altLang="ru-RU" sz="2400" i="1" dirty="0" err="1"/>
              <a:t>ортопедиялық</a:t>
            </a:r>
            <a:r>
              <a:rPr lang="ru-RU" altLang="ru-RU" sz="2400" i="1" dirty="0"/>
              <a:t> </a:t>
            </a:r>
            <a:r>
              <a:rPr lang="ru-RU" altLang="ru-RU" sz="2400" i="1" dirty="0" err="1"/>
              <a:t>имплантанттар</a:t>
            </a:r>
            <a:r>
              <a:rPr lang="ru-RU" altLang="ru-RU" sz="2400" i="1"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D58B-3D30-4CA2-AD23-8D58ED7432CA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5120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628775"/>
            <a:ext cx="8540750" cy="4498975"/>
          </a:xfrm>
        </p:spPr>
        <p:txBody>
          <a:bodyPr/>
          <a:lstStyle/>
          <a:p>
            <a:r>
              <a:rPr lang="ru-RU" altLang="ru-RU" sz="2800" b="1" dirty="0" err="1"/>
              <a:t>Қазіргі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уақытта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биоматериалдар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қолдану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аясын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кеңейтуде</a:t>
            </a:r>
            <a:r>
              <a:rPr lang="ru-RU" altLang="ru-RU" sz="2800" b="1" dirty="0"/>
              <a:t>, </a:t>
            </a:r>
            <a:r>
              <a:rPr lang="ru-RU" altLang="ru-RU" sz="2800" b="1" dirty="0" err="1"/>
              <a:t>жақында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ғалымдар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алған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биоматериалдардың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жаңа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түрлері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сипатталды</a:t>
            </a:r>
            <a:r>
              <a:rPr lang="ru-RU" altLang="ru-RU" sz="2800" b="1" dirty="0"/>
              <a:t>. </a:t>
            </a:r>
            <a:r>
              <a:rPr lang="ru-RU" altLang="ru-RU" sz="2800" b="1" dirty="0" err="1"/>
              <a:t>Олардың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қасиеттерін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зерттей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отырып</a:t>
            </a:r>
            <a:r>
              <a:rPr lang="ru-RU" altLang="ru-RU" sz="2800" b="1" dirty="0"/>
              <a:t>, </a:t>
            </a:r>
            <a:r>
              <a:rPr lang="ru-RU" altLang="ru-RU" sz="2800" b="1" dirty="0" err="1"/>
              <a:t>олардың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болашақта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медициналық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практикада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жетекші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орын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алуға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мүмкіндік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беретін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бірқатар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ерекше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қасиеттерін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атап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өту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керек</a:t>
            </a:r>
            <a:r>
              <a:rPr lang="ru-RU" altLang="ru-RU" sz="2800" b="1" dirty="0"/>
              <a:t>.</a:t>
            </a:r>
            <a:endParaRPr lang="ru-RU" alt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392B5-87D7-40E7-873D-AD1C9B12038B}" type="slidenum">
              <a:rPr lang="ru-RU" altLang="ru-RU"/>
              <a:pPr/>
              <a:t>2</a:t>
            </a:fld>
            <a:endParaRPr lang="ru-RU" altLang="ru-RU"/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611188" y="692150"/>
            <a:ext cx="8353425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b="1" dirty="0">
                <a:solidFill>
                  <a:srgbClr val="FF0000"/>
                </a:solidFill>
              </a:rPr>
              <a:t>БИОМАТЕРИАЛДАР</a:t>
            </a:r>
          </a:p>
          <a:p>
            <a:r>
              <a:rPr lang="ru-RU" altLang="ru-RU" b="1" dirty="0" err="1"/>
              <a:t>Биоматериалдарды</a:t>
            </a:r>
            <a:r>
              <a:rPr lang="ru-RU" altLang="ru-RU" b="1" dirty="0"/>
              <a:t> </a:t>
            </a:r>
            <a:r>
              <a:rPr lang="ru-RU" altLang="ru-RU" b="1" dirty="0" err="1"/>
              <a:t>адам</a:t>
            </a:r>
            <a:r>
              <a:rPr lang="ru-RU" altLang="ru-RU" b="1" dirty="0"/>
              <a:t> </a:t>
            </a:r>
            <a:r>
              <a:rPr lang="ru-RU" altLang="ru-RU" b="1" dirty="0" err="1"/>
              <a:t>ағзасында</a:t>
            </a:r>
            <a:r>
              <a:rPr lang="ru-RU" altLang="ru-RU" b="1" dirty="0"/>
              <a:t> ауру </a:t>
            </a:r>
            <a:r>
              <a:rPr lang="ru-RU" altLang="ru-RU" b="1" dirty="0" err="1"/>
              <a:t>немесе</a:t>
            </a:r>
            <a:r>
              <a:rPr lang="ru-RU" altLang="ru-RU" b="1" dirty="0"/>
              <a:t> </a:t>
            </a:r>
            <a:r>
              <a:rPr lang="ru-RU" altLang="ru-RU" b="1" dirty="0" err="1"/>
              <a:t>жойылған</a:t>
            </a:r>
            <a:r>
              <a:rPr lang="ru-RU" altLang="ru-RU" b="1" dirty="0"/>
              <a:t> </a:t>
            </a:r>
            <a:r>
              <a:rPr lang="ru-RU" altLang="ru-RU" b="1" dirty="0" err="1"/>
              <a:t>органдарды</a:t>
            </a:r>
            <a:r>
              <a:rPr lang="ru-RU" altLang="ru-RU" b="1" dirty="0"/>
              <a:t> </a:t>
            </a:r>
            <a:r>
              <a:rPr lang="ru-RU" altLang="ru-RU" b="1" dirty="0" err="1"/>
              <a:t>немесе</a:t>
            </a:r>
            <a:r>
              <a:rPr lang="ru-RU" altLang="ru-RU" b="1" dirty="0"/>
              <a:t> </a:t>
            </a:r>
            <a:r>
              <a:rPr lang="ru-RU" altLang="ru-RU" b="1" dirty="0" err="1"/>
              <a:t>тіндерді</a:t>
            </a:r>
            <a:r>
              <a:rPr lang="ru-RU" altLang="ru-RU" b="1" dirty="0"/>
              <a:t> </a:t>
            </a:r>
            <a:r>
              <a:rPr lang="ru-RU" altLang="ru-RU" b="1" dirty="0" err="1"/>
              <a:t>ауыстыруға</a:t>
            </a:r>
            <a:r>
              <a:rPr lang="ru-RU" altLang="ru-RU" b="1" dirty="0"/>
              <a:t> </a:t>
            </a:r>
            <a:r>
              <a:rPr lang="ru-RU" altLang="ru-RU" b="1" dirty="0" err="1"/>
              <a:t>арналған</a:t>
            </a:r>
            <a:r>
              <a:rPr lang="ru-RU" altLang="ru-RU" b="1" dirty="0"/>
              <a:t> </a:t>
            </a:r>
            <a:r>
              <a:rPr lang="ru-RU" altLang="ru-RU" b="1" dirty="0" err="1"/>
              <a:t>импланттарды</a:t>
            </a:r>
            <a:r>
              <a:rPr lang="ru-RU" altLang="ru-RU" b="1" dirty="0"/>
              <a:t> </a:t>
            </a:r>
            <a:r>
              <a:rPr lang="ru-RU" altLang="ru-RU" b="1" dirty="0" err="1"/>
              <a:t>жасау</a:t>
            </a:r>
            <a:r>
              <a:rPr lang="ru-RU" altLang="ru-RU" b="1" dirty="0"/>
              <a:t> </a:t>
            </a:r>
            <a:r>
              <a:rPr lang="ru-RU" altLang="ru-RU" b="1" dirty="0" err="1"/>
              <a:t>үшін</a:t>
            </a:r>
            <a:r>
              <a:rPr lang="ru-RU" altLang="ru-RU" b="1" dirty="0"/>
              <a:t> </a:t>
            </a:r>
            <a:r>
              <a:rPr lang="ru-RU" altLang="ru-RU" b="1" dirty="0" err="1"/>
              <a:t>қолданылады</a:t>
            </a:r>
            <a:endParaRPr lang="ru-RU" altLang="ru-RU" b="1" dirty="0"/>
          </a:p>
          <a:p>
            <a:r>
              <a:rPr lang="ru-RU" altLang="ru-RU" b="1" dirty="0"/>
              <a:t>. Осы </a:t>
            </a:r>
            <a:r>
              <a:rPr lang="ru-RU" altLang="ru-RU" b="1" dirty="0" err="1"/>
              <a:t>типтегі</a:t>
            </a:r>
            <a:r>
              <a:rPr lang="ru-RU" altLang="ru-RU" b="1" dirty="0"/>
              <a:t> </a:t>
            </a:r>
            <a:r>
              <a:rPr lang="ru-RU" altLang="ru-RU" b="1" dirty="0" err="1"/>
              <a:t>материалдар</a:t>
            </a:r>
            <a:endParaRPr lang="ru-RU" altLang="ru-RU" b="1" dirty="0"/>
          </a:p>
          <a:p>
            <a:r>
              <a:rPr lang="ru-RU" altLang="ru-RU" b="1" dirty="0" err="1"/>
              <a:t>улы</a:t>
            </a:r>
            <a:r>
              <a:rPr lang="ru-RU" altLang="ru-RU" b="1" dirty="0"/>
              <a:t> </a:t>
            </a:r>
            <a:r>
              <a:rPr lang="ru-RU" altLang="ru-RU" b="1" dirty="0" err="1"/>
              <a:t>заттар</a:t>
            </a:r>
            <a:r>
              <a:rPr lang="ru-RU" altLang="ru-RU" b="1" dirty="0"/>
              <a:t> </a:t>
            </a:r>
            <a:r>
              <a:rPr lang="ru-RU" altLang="ru-RU" b="1" dirty="0" err="1"/>
              <a:t>тудырмауы</a:t>
            </a:r>
            <a:r>
              <a:rPr lang="ru-RU" altLang="ru-RU" b="1" dirty="0"/>
              <a:t> </a:t>
            </a:r>
            <a:r>
              <a:rPr lang="ru-RU" altLang="ru-RU" b="1" dirty="0" err="1"/>
              <a:t>керек</a:t>
            </a:r>
            <a:r>
              <a:rPr lang="ru-RU" altLang="ru-RU" b="1" dirty="0"/>
              <a:t> </a:t>
            </a:r>
            <a:r>
              <a:rPr lang="ru-RU" altLang="ru-RU" b="1" dirty="0" err="1"/>
              <a:t>және</a:t>
            </a:r>
            <a:r>
              <a:rPr lang="ru-RU" altLang="ru-RU" b="1" dirty="0"/>
              <a:t> </a:t>
            </a:r>
            <a:r>
              <a:rPr lang="ru-RU" altLang="ru-RU" b="1" dirty="0" err="1"/>
              <a:t>адамның</a:t>
            </a:r>
            <a:r>
              <a:rPr lang="ru-RU" altLang="ru-RU" b="1" dirty="0"/>
              <a:t> </a:t>
            </a:r>
            <a:r>
              <a:rPr lang="ru-RU" altLang="ru-RU" b="1" dirty="0" err="1"/>
              <a:t>тіндерімен</a:t>
            </a:r>
            <a:r>
              <a:rPr lang="ru-RU" altLang="ru-RU" b="1" dirty="0"/>
              <a:t> </a:t>
            </a:r>
            <a:r>
              <a:rPr lang="ru-RU" altLang="ru-RU" b="1" dirty="0" err="1"/>
              <a:t>үйлесімді</a:t>
            </a:r>
            <a:r>
              <a:rPr lang="ru-RU" altLang="ru-RU" b="1" dirty="0"/>
              <a:t> </a:t>
            </a:r>
            <a:r>
              <a:rPr lang="ru-RU" altLang="ru-RU" b="1" dirty="0" err="1"/>
              <a:t>болуы</a:t>
            </a:r>
            <a:r>
              <a:rPr lang="ru-RU" altLang="ru-RU" b="1" dirty="0"/>
              <a:t> </a:t>
            </a:r>
            <a:r>
              <a:rPr lang="ru-RU" altLang="ru-RU" b="1" dirty="0" err="1"/>
              <a:t>керек</a:t>
            </a:r>
            <a:r>
              <a:rPr lang="ru-RU" altLang="ru-RU" b="1" dirty="0"/>
              <a:t> (</a:t>
            </a:r>
            <a:r>
              <a:rPr lang="ru-RU" altLang="ru-RU" b="1" dirty="0" err="1"/>
              <a:t>яғни</a:t>
            </a:r>
            <a:r>
              <a:rPr lang="ru-RU" altLang="ru-RU" b="1" dirty="0"/>
              <a:t> </a:t>
            </a:r>
            <a:r>
              <a:rPr lang="ru-RU" altLang="ru-RU" b="1" dirty="0" err="1"/>
              <a:t>қабылдамау</a:t>
            </a:r>
            <a:r>
              <a:rPr lang="ru-RU" altLang="ru-RU" b="1" dirty="0"/>
              <a:t> </a:t>
            </a:r>
            <a:r>
              <a:rPr lang="ru-RU" altLang="ru-RU" b="1" dirty="0" err="1"/>
              <a:t>реакциясын</a:t>
            </a:r>
            <a:r>
              <a:rPr lang="ru-RU" altLang="ru-RU" b="1" dirty="0"/>
              <a:t> </a:t>
            </a:r>
            <a:r>
              <a:rPr lang="ru-RU" altLang="ru-RU" b="1" dirty="0" err="1"/>
              <a:t>тудырмауы</a:t>
            </a:r>
            <a:r>
              <a:rPr lang="ru-RU" altLang="ru-RU" b="1" dirty="0"/>
              <a:t> </a:t>
            </a:r>
            <a:r>
              <a:rPr lang="ru-RU" altLang="ru-RU" b="1" dirty="0" err="1"/>
              <a:t>керек</a:t>
            </a:r>
            <a:r>
              <a:rPr lang="ru-RU" altLang="ru-RU" b="1" dirty="0"/>
              <a:t>). </a:t>
            </a:r>
            <a:r>
              <a:rPr lang="ru-RU" altLang="ru-RU" b="1" dirty="0" err="1"/>
              <a:t>Барлық</a:t>
            </a:r>
            <a:r>
              <a:rPr lang="ru-RU" altLang="ru-RU" b="1" dirty="0"/>
              <a:t> </a:t>
            </a:r>
            <a:r>
              <a:rPr lang="ru-RU" altLang="ru-RU" b="1" dirty="0" err="1"/>
              <a:t>аталған</a:t>
            </a:r>
            <a:r>
              <a:rPr lang="ru-RU" altLang="ru-RU" b="1" dirty="0"/>
              <a:t> </a:t>
            </a:r>
            <a:r>
              <a:rPr lang="ru-RU" altLang="ru-RU" b="1" dirty="0" err="1"/>
              <a:t>заттар</a:t>
            </a:r>
            <a:r>
              <a:rPr lang="ru-RU" altLang="ru-RU" b="1" dirty="0"/>
              <a:t> </a:t>
            </a:r>
            <a:r>
              <a:rPr lang="ru-RU" altLang="ru-RU" b="1" dirty="0" err="1"/>
              <a:t>түрлері</a:t>
            </a:r>
            <a:r>
              <a:rPr lang="ru-RU" altLang="ru-RU" b="1" dirty="0"/>
              <a:t> - </a:t>
            </a:r>
            <a:r>
              <a:rPr lang="ru-RU" altLang="ru-RU" b="1" dirty="0" err="1"/>
              <a:t>металдар</a:t>
            </a:r>
            <a:r>
              <a:rPr lang="ru-RU" altLang="ru-RU" b="1" dirty="0"/>
              <a:t>, керамика, </a:t>
            </a:r>
            <a:r>
              <a:rPr lang="ru-RU" altLang="ru-RU" b="1" dirty="0" err="1"/>
              <a:t>полимерлер</a:t>
            </a:r>
            <a:r>
              <a:rPr lang="ru-RU" altLang="ru-RU" b="1" dirty="0"/>
              <a:t> </a:t>
            </a:r>
            <a:r>
              <a:rPr lang="ru-RU" altLang="ru-RU" b="1" dirty="0" err="1"/>
              <a:t>және</a:t>
            </a:r>
            <a:endParaRPr lang="ru-RU" altLang="ru-RU" b="1" dirty="0"/>
          </a:p>
          <a:p>
            <a:r>
              <a:rPr lang="ru-RU" altLang="ru-RU" b="1" dirty="0" err="1"/>
              <a:t>жартылай</a:t>
            </a:r>
            <a:r>
              <a:rPr lang="ru-RU" altLang="ru-RU" b="1" dirty="0"/>
              <a:t> </a:t>
            </a:r>
            <a:r>
              <a:rPr lang="ru-RU" altLang="ru-RU" b="1" dirty="0" err="1"/>
              <a:t>өткізгіштер</a:t>
            </a:r>
            <a:r>
              <a:rPr lang="ru-RU" altLang="ru-RU" b="1" dirty="0"/>
              <a:t> - биоматериал </a:t>
            </a:r>
            <a:r>
              <a:rPr lang="ru-RU" altLang="ru-RU" b="1" dirty="0" err="1"/>
              <a:t>ретінде</a:t>
            </a:r>
            <a:r>
              <a:rPr lang="ru-RU" altLang="ru-RU" b="1" dirty="0"/>
              <a:t> </a:t>
            </a:r>
            <a:r>
              <a:rPr lang="ru-RU" altLang="ru-RU" b="1" dirty="0" err="1"/>
              <a:t>қолданыла</a:t>
            </a:r>
            <a:r>
              <a:rPr lang="ru-RU" altLang="ru-RU" b="1" dirty="0"/>
              <a:t> </a:t>
            </a:r>
            <a:r>
              <a:rPr lang="ru-RU" altLang="ru-RU" b="1" dirty="0" err="1"/>
              <a:t>алады</a:t>
            </a:r>
            <a:endParaRPr lang="ru-RU" altLang="ru-RU" dirty="0"/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971600" y="3500438"/>
            <a:ext cx="7489775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FF0000"/>
                </a:solidFill>
              </a:rPr>
              <a:t>БОЛАШАҚТЫҢ МАТЕРИАЛДАРЫ</a:t>
            </a:r>
          </a:p>
          <a:p>
            <a:r>
              <a:rPr lang="ru-RU" altLang="ru-RU" b="1" dirty="0" err="1"/>
              <a:t>Жасанды</a:t>
            </a:r>
            <a:r>
              <a:rPr lang="ru-RU" altLang="ru-RU" b="1" dirty="0"/>
              <a:t> </a:t>
            </a:r>
            <a:r>
              <a:rPr lang="ru-RU" altLang="ru-RU" b="1" dirty="0" err="1"/>
              <a:t>түрде</a:t>
            </a:r>
            <a:r>
              <a:rPr lang="ru-RU" altLang="ru-RU" b="1" dirty="0"/>
              <a:t> </a:t>
            </a:r>
            <a:r>
              <a:rPr lang="ru-RU" altLang="ru-RU" b="1" dirty="0" err="1"/>
              <a:t>жасалған</a:t>
            </a:r>
            <a:r>
              <a:rPr lang="ru-RU" altLang="ru-RU" b="1" dirty="0"/>
              <a:t>  </a:t>
            </a:r>
            <a:r>
              <a:rPr lang="ru-RU" altLang="ru-RU" b="1" dirty="0" err="1"/>
              <a:t>жаңа</a:t>
            </a:r>
            <a:r>
              <a:rPr lang="ru-RU" altLang="ru-RU" b="1" dirty="0"/>
              <a:t> </a:t>
            </a:r>
            <a:r>
              <a:rPr lang="ru-RU" altLang="ru-RU" b="1" dirty="0" err="1"/>
              <a:t>заттардың</a:t>
            </a:r>
            <a:r>
              <a:rPr lang="ru-RU" altLang="ru-RU" b="1" dirty="0"/>
              <a:t> </a:t>
            </a:r>
            <a:r>
              <a:rPr lang="ru-RU" altLang="ru-RU" b="1" dirty="0" err="1"/>
              <a:t>тобы</a:t>
            </a:r>
            <a:r>
              <a:rPr lang="ru-RU" altLang="ru-RU" b="1" dirty="0"/>
              <a:t> «</a:t>
            </a:r>
            <a:r>
              <a:rPr lang="ru-RU" altLang="ru-RU" b="1" dirty="0" err="1"/>
              <a:t>ақылды</a:t>
            </a:r>
            <a:r>
              <a:rPr lang="ru-RU" altLang="ru-RU" b="1" dirty="0"/>
              <a:t>» (</a:t>
            </a:r>
            <a:r>
              <a:rPr lang="ru-RU" altLang="ru-RU" b="1" dirty="0" err="1"/>
              <a:t>немесе</a:t>
            </a:r>
            <a:r>
              <a:rPr lang="ru-RU" altLang="ru-RU" b="1" dirty="0"/>
              <a:t> </a:t>
            </a:r>
            <a:r>
              <a:rPr lang="ru-RU" altLang="ru-RU" b="1" dirty="0" err="1"/>
              <a:t>интелектуальды</a:t>
            </a:r>
            <a:r>
              <a:rPr lang="ru-RU" altLang="ru-RU" b="1" dirty="0"/>
              <a:t>) </a:t>
            </a:r>
            <a:r>
              <a:rPr lang="ru-RU" altLang="ru-RU" b="1" dirty="0" err="1"/>
              <a:t>материалдар</a:t>
            </a:r>
            <a:r>
              <a:rPr lang="ru-RU" altLang="ru-RU" b="1" dirty="0"/>
              <a:t> </a:t>
            </a:r>
            <a:r>
              <a:rPr lang="ru-RU" altLang="ru-RU" b="1" dirty="0" err="1"/>
              <a:t>деп</a:t>
            </a:r>
            <a:r>
              <a:rPr lang="ru-RU" altLang="ru-RU" b="1" dirty="0"/>
              <a:t> </a:t>
            </a:r>
            <a:r>
              <a:rPr lang="ru-RU" altLang="ru-RU" b="1" dirty="0" err="1"/>
              <a:t>аталып</a:t>
            </a:r>
            <a:r>
              <a:rPr lang="ru-RU" altLang="ru-RU" b="1" dirty="0"/>
              <a:t>,</a:t>
            </a:r>
          </a:p>
          <a:p>
            <a:r>
              <a:rPr lang="ru-RU" altLang="ru-RU" b="1" dirty="0" err="1"/>
              <a:t>көптеген</a:t>
            </a:r>
            <a:r>
              <a:rPr lang="ru-RU" altLang="ru-RU" b="1" dirty="0"/>
              <a:t> </a:t>
            </a:r>
            <a:r>
              <a:rPr lang="ru-RU" altLang="ru-RU" b="1" dirty="0" err="1"/>
              <a:t>заманауи</a:t>
            </a:r>
            <a:r>
              <a:rPr lang="ru-RU" altLang="ru-RU" b="1" dirty="0"/>
              <a:t> </a:t>
            </a:r>
            <a:r>
              <a:rPr lang="ru-RU" altLang="ru-RU" b="1" dirty="0" err="1"/>
              <a:t>заттарға</a:t>
            </a:r>
            <a:r>
              <a:rPr lang="ru-RU" altLang="ru-RU" b="1" dirty="0"/>
              <a:t> </a:t>
            </a:r>
            <a:r>
              <a:rPr lang="ru-RU" altLang="ru-RU" b="1" dirty="0" err="1"/>
              <a:t>айтарлықтай</a:t>
            </a:r>
            <a:r>
              <a:rPr lang="ru-RU" altLang="ru-RU" b="1" dirty="0"/>
              <a:t> </a:t>
            </a:r>
            <a:r>
              <a:rPr lang="ru-RU" altLang="ru-RU" b="1" dirty="0" err="1"/>
              <a:t>әсер</a:t>
            </a:r>
            <a:r>
              <a:rPr lang="ru-RU" altLang="ru-RU" b="1" dirty="0"/>
              <a:t> </a:t>
            </a:r>
            <a:r>
              <a:rPr lang="ru-RU" altLang="ru-RU" b="1" dirty="0" err="1"/>
              <a:t>ететін</a:t>
            </a:r>
            <a:r>
              <a:rPr lang="ru-RU" altLang="ru-RU" b="1" dirty="0"/>
              <a:t> </a:t>
            </a:r>
            <a:r>
              <a:rPr lang="ru-RU" altLang="ru-RU" b="1" dirty="0" err="1"/>
              <a:t>дамып</a:t>
            </a:r>
            <a:r>
              <a:rPr lang="ru-RU" altLang="ru-RU" b="1" dirty="0"/>
              <a:t> </a:t>
            </a:r>
            <a:r>
              <a:rPr lang="ru-RU" altLang="ru-RU" b="1" dirty="0" err="1"/>
              <a:t>жатқан</a:t>
            </a:r>
            <a:r>
              <a:rPr lang="ru-RU" altLang="ru-RU" b="1" dirty="0"/>
              <a:t> технология. «</a:t>
            </a:r>
            <a:r>
              <a:rPr lang="ru-RU" altLang="ru-RU" b="1" dirty="0" err="1"/>
              <a:t>Ақылды</a:t>
            </a:r>
            <a:r>
              <a:rPr lang="ru-RU" altLang="ru-RU" b="1" dirty="0"/>
              <a:t>» </a:t>
            </a:r>
            <a:r>
              <a:rPr lang="ru-RU" altLang="ru-RU" b="1" dirty="0" err="1"/>
              <a:t>деген</a:t>
            </a:r>
            <a:r>
              <a:rPr lang="ru-RU" altLang="ru-RU" b="1" dirty="0"/>
              <a:t> </a:t>
            </a:r>
            <a:r>
              <a:rPr lang="ru-RU" altLang="ru-RU" b="1" dirty="0" err="1"/>
              <a:t>анықтама</a:t>
            </a:r>
            <a:r>
              <a:rPr lang="ru-RU" altLang="ru-RU" b="1" dirty="0"/>
              <a:t> </a:t>
            </a:r>
            <a:r>
              <a:rPr lang="ru-RU" altLang="ru-RU" b="1" dirty="0" err="1"/>
              <a:t>бұл</a:t>
            </a:r>
            <a:r>
              <a:rPr lang="ru-RU" altLang="ru-RU" b="1" dirty="0"/>
              <a:t> </a:t>
            </a:r>
            <a:r>
              <a:rPr lang="ru-RU" altLang="ru-RU" b="1" dirty="0" err="1"/>
              <a:t>материалдардың</a:t>
            </a:r>
            <a:r>
              <a:rPr lang="ru-RU" altLang="ru-RU" b="1" dirty="0"/>
              <a:t> </a:t>
            </a:r>
            <a:r>
              <a:rPr lang="ru-RU" altLang="ru-RU" b="1" dirty="0" err="1"/>
              <a:t>өзгерістерді</a:t>
            </a:r>
            <a:r>
              <a:rPr lang="ru-RU" altLang="ru-RU" b="1" dirty="0"/>
              <a:t> </a:t>
            </a:r>
            <a:r>
              <a:rPr lang="ru-RU" altLang="ru-RU" b="1" dirty="0" err="1"/>
              <a:t>сезіне</a:t>
            </a:r>
            <a:r>
              <a:rPr lang="ru-RU" altLang="ru-RU" b="1" dirty="0"/>
              <a:t> </a:t>
            </a:r>
            <a:r>
              <a:rPr lang="ru-RU" altLang="ru-RU" b="1" dirty="0" err="1"/>
              <a:t>алатындығын</a:t>
            </a:r>
            <a:r>
              <a:rPr lang="ru-RU" altLang="ru-RU" b="1" dirty="0"/>
              <a:t> </a:t>
            </a:r>
            <a:r>
              <a:rPr lang="ru-RU" altLang="ru-RU" b="1" dirty="0" err="1"/>
              <a:t>білдіреді</a:t>
            </a:r>
            <a:endParaRPr lang="ru-RU" altLang="ru-RU" b="1" dirty="0"/>
          </a:p>
          <a:p>
            <a:r>
              <a:rPr lang="ru-RU" altLang="ru-RU" b="1" dirty="0" err="1"/>
              <a:t>қоршаған</a:t>
            </a:r>
            <a:r>
              <a:rPr lang="ru-RU" altLang="ru-RU" b="1" dirty="0"/>
              <a:t> </a:t>
            </a:r>
            <a:r>
              <a:rPr lang="ru-RU" altLang="ru-RU" b="1" dirty="0" err="1"/>
              <a:t>ортаға</a:t>
            </a:r>
            <a:r>
              <a:rPr lang="ru-RU" altLang="ru-RU" b="1" dirty="0"/>
              <a:t> </a:t>
            </a:r>
            <a:r>
              <a:rPr lang="ru-RU" altLang="ru-RU" b="1" dirty="0" err="1"/>
              <a:t>және</a:t>
            </a:r>
            <a:r>
              <a:rPr lang="ru-RU" altLang="ru-RU" b="1" dirty="0"/>
              <a:t> осы </a:t>
            </a:r>
            <a:r>
              <a:rPr lang="ru-RU" altLang="ru-RU" b="1" dirty="0" err="1"/>
              <a:t>өзгерістерге</a:t>
            </a:r>
            <a:r>
              <a:rPr lang="ru-RU" altLang="ru-RU" b="1" dirty="0"/>
              <a:t> </a:t>
            </a:r>
            <a:r>
              <a:rPr lang="ru-RU" altLang="ru-RU" b="1" dirty="0" err="1"/>
              <a:t>алдын</a:t>
            </a:r>
            <a:r>
              <a:rPr lang="ru-RU" altLang="ru-RU" b="1" dirty="0"/>
              <a:t>-ала </a:t>
            </a:r>
            <a:r>
              <a:rPr lang="ru-RU" altLang="ru-RU" b="1" dirty="0" err="1"/>
              <a:t>белгіленген</a:t>
            </a:r>
            <a:r>
              <a:rPr lang="ru-RU" altLang="ru-RU" b="1" dirty="0"/>
              <a:t> </a:t>
            </a:r>
            <a:r>
              <a:rPr lang="ru-RU" altLang="ru-RU" b="1" dirty="0" err="1"/>
              <a:t>түрде</a:t>
            </a:r>
            <a:r>
              <a:rPr lang="ru-RU" altLang="ru-RU" b="1" dirty="0"/>
              <a:t> </a:t>
            </a:r>
            <a:r>
              <a:rPr lang="ru-RU" altLang="ru-RU" b="1" dirty="0" err="1"/>
              <a:t>жауап</a:t>
            </a:r>
            <a:r>
              <a:rPr lang="ru-RU" altLang="ru-RU" b="1" dirty="0"/>
              <a:t> </a:t>
            </a:r>
            <a:r>
              <a:rPr lang="ru-RU" altLang="ru-RU" b="1" dirty="0" err="1"/>
              <a:t>береді</a:t>
            </a:r>
            <a:r>
              <a:rPr lang="ru-RU" altLang="ru-RU" b="1" dirty="0"/>
              <a:t> , </a:t>
            </a:r>
            <a:r>
              <a:rPr lang="ru-RU" altLang="ru-RU" b="1" dirty="0" err="1"/>
              <a:t>яғни</a:t>
            </a:r>
            <a:r>
              <a:rPr lang="ru-RU" altLang="ru-RU" b="1" dirty="0"/>
              <a:t> </a:t>
            </a:r>
          </a:p>
          <a:p>
            <a:r>
              <a:rPr lang="ru-RU" altLang="ru-RU" b="1" dirty="0" err="1"/>
              <a:t>тірі</a:t>
            </a:r>
            <a:r>
              <a:rPr lang="ru-RU" altLang="ru-RU" b="1" dirty="0"/>
              <a:t> </a:t>
            </a:r>
            <a:r>
              <a:rPr lang="ru-RU" altLang="ru-RU" b="1" dirty="0" err="1"/>
              <a:t>организмдерге</a:t>
            </a:r>
            <a:r>
              <a:rPr lang="ru-RU" altLang="ru-RU" b="1" dirty="0"/>
              <a:t> </a:t>
            </a:r>
            <a:r>
              <a:rPr lang="ru-RU" altLang="ru-RU" b="1" dirty="0" err="1"/>
              <a:t>тән</a:t>
            </a:r>
            <a:r>
              <a:rPr lang="ru-RU" altLang="ru-RU" b="1" dirty="0"/>
              <a:t> сапа </a:t>
            </a:r>
            <a:r>
              <a:rPr lang="ru-RU" altLang="ru-RU" b="1" dirty="0" err="1"/>
              <a:t>көрсетеді</a:t>
            </a:r>
            <a:r>
              <a:rPr lang="ru-RU" altLang="ru-RU" b="1" dirty="0"/>
              <a:t>. </a:t>
            </a:r>
            <a:r>
              <a:rPr lang="ru-RU" altLang="ru-RU" b="1" dirty="0" err="1"/>
              <a:t>Ақылды</a:t>
            </a:r>
            <a:r>
              <a:rPr lang="ru-RU" altLang="ru-RU" b="1" dirty="0"/>
              <a:t> </a:t>
            </a:r>
            <a:r>
              <a:rPr lang="ru-RU" altLang="ru-RU" b="1" dirty="0" err="1"/>
              <a:t>материалдар</a:t>
            </a:r>
            <a:r>
              <a:rPr lang="ru-RU" altLang="ru-RU" b="1" dirty="0"/>
              <a:t> </a:t>
            </a:r>
            <a:r>
              <a:rPr lang="ru-RU" altLang="ru-RU" b="1" dirty="0" err="1"/>
              <a:t>тұжырымдамасы</a:t>
            </a:r>
            <a:r>
              <a:rPr lang="ru-RU" altLang="ru-RU" b="1" dirty="0"/>
              <a:t> «</a:t>
            </a:r>
            <a:r>
              <a:rPr lang="ru-RU" altLang="ru-RU" b="1" dirty="0" err="1"/>
              <a:t>ақылды</a:t>
            </a:r>
            <a:r>
              <a:rPr lang="ru-RU" altLang="ru-RU" b="1" dirty="0"/>
              <a:t>» </a:t>
            </a:r>
            <a:r>
              <a:rPr lang="ru-RU" altLang="ru-RU" b="1" dirty="0" err="1"/>
              <a:t>және</a:t>
            </a:r>
            <a:r>
              <a:rPr lang="ru-RU" altLang="ru-RU" b="1" dirty="0"/>
              <a:t> </a:t>
            </a:r>
            <a:r>
              <a:rPr lang="ru-RU" altLang="ru-RU" b="1" dirty="0" err="1"/>
              <a:t>дәстүрлі</a:t>
            </a:r>
            <a:r>
              <a:rPr lang="ru-RU" altLang="ru-RU" b="1" dirty="0"/>
              <a:t> </a:t>
            </a:r>
            <a:r>
              <a:rPr lang="ru-RU" altLang="ru-RU" b="1" dirty="0" err="1"/>
              <a:t>заттардан</a:t>
            </a:r>
            <a:r>
              <a:rPr lang="ru-RU" altLang="ru-RU" b="1" dirty="0"/>
              <a:t> </a:t>
            </a:r>
            <a:r>
              <a:rPr lang="ru-RU" altLang="ru-RU" b="1" dirty="0" err="1"/>
              <a:t>күрделі</a:t>
            </a:r>
            <a:r>
              <a:rPr lang="ru-RU" altLang="ru-RU" b="1" dirty="0"/>
              <a:t> </a:t>
            </a:r>
            <a:r>
              <a:rPr lang="ru-RU" altLang="ru-RU" b="1" dirty="0" err="1"/>
              <a:t>жүйелерге</a:t>
            </a:r>
            <a:r>
              <a:rPr lang="ru-RU" altLang="ru-RU" b="1" dirty="0"/>
              <a:t> </a:t>
            </a:r>
            <a:r>
              <a:rPr lang="ru-RU" altLang="ru-RU" b="1" dirty="0" err="1"/>
              <a:t>дейін</a:t>
            </a:r>
            <a:r>
              <a:rPr lang="ru-RU" altLang="ru-RU" b="1" dirty="0"/>
              <a:t> </a:t>
            </a:r>
            <a:r>
              <a:rPr lang="ru-RU" altLang="ru-RU" b="1" dirty="0" err="1"/>
              <a:t>таратылады</a:t>
            </a:r>
            <a:r>
              <a:rPr lang="ru-RU" altLang="ru-RU" b="1" dirty="0"/>
              <a:t>.</a:t>
            </a:r>
          </a:p>
          <a:p>
            <a:r>
              <a:rPr lang="ru-RU" altLang="ru-RU" b="1" dirty="0"/>
              <a:t>.</a:t>
            </a:r>
            <a:endParaRPr lang="ru-RU" alt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EEF8A-5040-41A7-B4A0-7D62CF9ED5A7}" type="slidenum">
              <a:rPr lang="ru-RU" altLang="ru-RU"/>
              <a:pPr/>
              <a:t>3</a:t>
            </a:fld>
            <a:endParaRPr lang="ru-RU" altLang="ru-RU"/>
          </a:p>
        </p:txBody>
      </p:sp>
      <p:pic>
        <p:nvPicPr>
          <p:cNvPr id="40964" name="Picture 4" descr="biomaterial-b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28" y="290513"/>
            <a:ext cx="5473303" cy="366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611188" y="4365625"/>
            <a:ext cx="765333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dirty="0"/>
              <a:t> </a:t>
            </a:r>
            <a:r>
              <a:rPr lang="ru-RU" altLang="ru-RU" sz="2000" dirty="0" err="1"/>
              <a:t>Мысалы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сүйектің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сынуы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немесе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жарақат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алғанда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зақымдалған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жерді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жасанды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имплантациямен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ауыстыру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қажеттілігіне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әкеледі</a:t>
            </a:r>
            <a:r>
              <a:rPr lang="ru-RU" altLang="ru-RU" sz="2000" dirty="0"/>
              <a:t>. </a:t>
            </a:r>
            <a:r>
              <a:rPr lang="ru-RU" altLang="ru-RU" sz="2000" dirty="0" err="1"/>
              <a:t>Егер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есту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қабілеті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нашарласа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науқасқа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есту</a:t>
            </a:r>
            <a:r>
              <a:rPr lang="ru-RU" altLang="ru-RU" sz="2000" dirty="0"/>
              <a:t> аппараты </a:t>
            </a:r>
            <a:r>
              <a:rPr lang="ru-RU" altLang="ru-RU" sz="2000" dirty="0" err="1"/>
              <a:t>қажет</a:t>
            </a:r>
            <a:r>
              <a:rPr lang="ru-RU" altLang="ru-RU" sz="2000" dirty="0"/>
              <a:t>. </a:t>
            </a:r>
            <a:r>
              <a:rPr lang="ru-RU" altLang="ru-RU" sz="2000" dirty="0" err="1"/>
              <a:t>Пластикалық</a:t>
            </a:r>
            <a:r>
              <a:rPr lang="ru-RU" altLang="ru-RU" sz="2000" dirty="0"/>
              <a:t> хирургия, </a:t>
            </a:r>
            <a:r>
              <a:rPr lang="ru-RU" altLang="ru-RU" sz="2000" dirty="0" err="1"/>
              <a:t>адамдар</a:t>
            </a:r>
            <a:r>
              <a:rPr lang="ru-RU" altLang="ru-RU" sz="2000" dirty="0"/>
              <a:t> бет </a:t>
            </a:r>
            <a:r>
              <a:rPr lang="ru-RU" altLang="ru-RU" sz="2000" dirty="0" err="1"/>
              <a:t>әлпетін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қандай</a:t>
            </a:r>
            <a:r>
              <a:rPr lang="ru-RU" altLang="ru-RU" sz="2000" dirty="0"/>
              <a:t>-да </a:t>
            </a:r>
            <a:r>
              <a:rPr lang="ru-RU" altLang="ru-RU" sz="2000" dirty="0" err="1"/>
              <a:t>бір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түрде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өзгерткілері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келсе</a:t>
            </a:r>
            <a:r>
              <a:rPr lang="ru-RU" altLang="ru-RU" sz="2000" dirty="0"/>
              <a:t> де </a:t>
            </a:r>
            <a:r>
              <a:rPr lang="ru-RU" altLang="ru-RU" sz="2000" dirty="0" err="1"/>
              <a:t>биоматериалдарды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қолданады</a:t>
            </a:r>
            <a:r>
              <a:rPr lang="ru-RU" altLang="ru-RU" sz="2000" dirty="0"/>
              <a:t>.</a:t>
            </a:r>
          </a:p>
        </p:txBody>
      </p:sp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3" name="Ссылка на слайд 2">
                <a:extLst>
                  <a:ext uri="{FF2B5EF4-FFF2-40B4-BE49-F238E27FC236}">
                    <a16:creationId xmlns:a16="http://schemas.microsoft.com/office/drawing/2014/main" id="{CCCE68E7-D09B-4569-9F90-BF2206EB21A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32210368"/>
                  </p:ext>
                </p:extLst>
              </p:nvPr>
            </p:nvGraphicFramePr>
            <p:xfrm>
              <a:off x="-3042138" y="3386840"/>
              <a:ext cx="2286000" cy="1714500"/>
            </p:xfrm>
            <a:graphic>
              <a:graphicData uri="http://schemas.microsoft.com/office/powerpoint/2016/slidezoom">
                <pslz:sldZm>
                  <pslz:sldZmObj sldId="256" cId="0">
                    <pslz:zmPr id="{3E053119-907D-44E4-9665-7CA0948B109F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" name="Ссылка на слайд 2"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CCCE68E7-D09B-4569-9F90-BF2206EB21A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3042138" y="3386840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101B-C3AC-4BC2-864E-658426DAF844}" type="slidenum">
              <a:rPr lang="ru-RU" altLang="ru-RU"/>
              <a:pPr/>
              <a:t>4</a:t>
            </a:fld>
            <a:endParaRPr lang="ru-RU" altLang="ru-RU"/>
          </a:p>
        </p:txBody>
      </p:sp>
      <p:pic>
        <p:nvPicPr>
          <p:cNvPr id="43012" name="Picture 4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60350"/>
            <a:ext cx="5472112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684213" y="3284538"/>
            <a:ext cx="7776219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2000" dirty="0" err="1"/>
              <a:t>Сүйектерді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ауыстыруда</a:t>
            </a:r>
            <a:r>
              <a:rPr lang="ru-RU" altLang="ru-RU" sz="2000" dirty="0"/>
              <a:t> гидроксилапатит </a:t>
            </a:r>
            <a:r>
              <a:rPr lang="ru-RU" altLang="ru-RU" sz="2000" dirty="0" err="1"/>
              <a:t>кристалдарының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химиялық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құрамы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ғана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емес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сонымен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қатар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құрылымы</a:t>
            </a:r>
            <a:r>
              <a:rPr lang="ru-RU" altLang="ru-RU" sz="2000" dirty="0"/>
              <a:t> да </a:t>
            </a:r>
            <a:r>
              <a:rPr lang="ru-RU" altLang="ru-RU" sz="2000" dirty="0" err="1"/>
              <a:t>маңызды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деп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есептеледі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өйткені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бұл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организмнің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бөтен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материалдарға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реакциясын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анықтайды</a:t>
            </a:r>
            <a:r>
              <a:rPr lang="ru-RU" altLang="ru-RU" sz="2000" dirty="0"/>
              <a:t>. Осы </a:t>
            </a:r>
            <a:r>
              <a:rPr lang="ru-RU" altLang="ru-RU" sz="2000" dirty="0" err="1"/>
              <a:t>тұрғыдан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алғанда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зат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сүйек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биоминералына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ұқсас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барлық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жағдайда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өте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қолайлы</a:t>
            </a:r>
            <a:r>
              <a:rPr lang="ru-RU" altLang="ru-RU" sz="2000" dirty="0"/>
              <a:t>. </a:t>
            </a:r>
            <a:r>
              <a:rPr lang="ru-RU" altLang="ru-RU" sz="2000" dirty="0" err="1"/>
              <a:t>Бұған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жету</a:t>
            </a:r>
            <a:r>
              <a:rPr lang="ru-RU" altLang="ru-RU" sz="2000" dirty="0"/>
              <a:t> </a:t>
            </a:r>
            <a:r>
              <a:rPr lang="ru-RU" altLang="ru-RU" sz="2000" dirty="0" err="1"/>
              <a:t>өте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қиын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әсіресе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өнеркәсіптік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деңгейде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дегенмен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сүйек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тінінің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биоматериалының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химиялық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және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құрылымдық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сәйкестігі</a:t>
            </a:r>
            <a:r>
              <a:rPr lang="ru-RU" altLang="ru-RU" sz="2000" dirty="0"/>
              <a:t> осы </a:t>
            </a:r>
            <a:r>
              <a:rPr lang="ru-RU" altLang="ru-RU" sz="2000" dirty="0" err="1"/>
              <a:t>саладағы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негізгі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принциптердің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бірі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болып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табылады</a:t>
            </a:r>
            <a:r>
              <a:rPr lang="ru-RU" altLang="ru-RU" sz="2000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0F7BA-691E-4B7A-A348-4AC263EA6DED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611188" y="628299"/>
            <a:ext cx="8532812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ru-RU" altLang="ru-RU" b="1" i="1" dirty="0" err="1"/>
              <a:t>Биокерамиканың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белгілі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бір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химиялық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қасиеттері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болуы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керек</a:t>
            </a:r>
            <a:r>
              <a:rPr lang="ru-RU" altLang="ru-RU" b="1" i="1" dirty="0"/>
              <a:t> (</a:t>
            </a:r>
            <a:r>
              <a:rPr lang="ru-RU" altLang="ru-RU" b="1" i="1" dirty="0" err="1"/>
              <a:t>тіндермен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және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ұлпааралық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сұйықтықтармен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қажетсіз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химиялық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реакциялар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болмауы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керек</a:t>
            </a:r>
            <a:r>
              <a:rPr lang="ru-RU" altLang="ru-RU" b="1" i="1" dirty="0"/>
              <a:t>, </a:t>
            </a:r>
            <a:r>
              <a:rPr lang="ru-RU" altLang="ru-RU" b="1" i="1" dirty="0" err="1"/>
              <a:t>коррозияға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ұшырамауы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керек</a:t>
            </a:r>
            <a:r>
              <a:rPr lang="ru-RU" altLang="ru-RU" b="1" i="1" dirty="0"/>
              <a:t>), </a:t>
            </a:r>
            <a:r>
              <a:rPr lang="ru-RU" altLang="ru-RU" b="1" i="1" dirty="0" err="1"/>
              <a:t>механикалық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сипаттамалар</a:t>
            </a:r>
            <a:r>
              <a:rPr lang="ru-RU" altLang="ru-RU" b="1" i="1" dirty="0"/>
              <a:t> (</a:t>
            </a:r>
            <a:r>
              <a:rPr lang="ru-RU" altLang="ru-RU" b="1" i="1" dirty="0" err="1"/>
              <a:t>беріктігі</a:t>
            </a:r>
            <a:r>
              <a:rPr lang="ru-RU" altLang="ru-RU" b="1" i="1" dirty="0"/>
              <a:t>, </a:t>
            </a:r>
            <a:r>
              <a:rPr lang="ru-RU" altLang="ru-RU" b="1" i="1" dirty="0" err="1"/>
              <a:t>сыныққа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төзімділігі</a:t>
            </a:r>
            <a:r>
              <a:rPr lang="ru-RU" altLang="ru-RU" b="1" i="1" dirty="0"/>
              <a:t>, </a:t>
            </a:r>
            <a:r>
              <a:rPr lang="ru-RU" altLang="ru-RU" b="1" i="1" dirty="0" err="1"/>
              <a:t>сынуға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төзімділігі</a:t>
            </a:r>
            <a:r>
              <a:rPr lang="ru-RU" altLang="ru-RU" b="1" i="1" dirty="0"/>
              <a:t>, </a:t>
            </a:r>
            <a:r>
              <a:rPr lang="ru-RU" altLang="ru-RU" b="1" i="1" dirty="0" err="1"/>
              <a:t>тозуға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төзімділігі</a:t>
            </a:r>
            <a:r>
              <a:rPr lang="ru-RU" altLang="ru-RU" b="1" i="1" dirty="0"/>
              <a:t>), </a:t>
            </a:r>
            <a:r>
              <a:rPr lang="ru-RU" altLang="ru-RU" b="1" i="1" dirty="0" err="1"/>
              <a:t>биологиялық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қасиеттері</a:t>
            </a:r>
            <a:r>
              <a:rPr lang="ru-RU" altLang="ru-RU" b="1" i="1" dirty="0"/>
              <a:t> (</a:t>
            </a:r>
            <a:r>
              <a:rPr lang="ru-RU" altLang="ru-RU" b="1" i="1" dirty="0" err="1"/>
              <a:t>иммундық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жүйемен</a:t>
            </a:r>
            <a:r>
              <a:rPr lang="ru-RU" altLang="ru-RU" b="1" i="1" dirty="0"/>
              <a:t> реакция </a:t>
            </a:r>
            <a:r>
              <a:rPr lang="ru-RU" altLang="ru-RU" b="1" i="1" dirty="0" err="1"/>
              <a:t>болмауы</a:t>
            </a:r>
            <a:r>
              <a:rPr lang="ru-RU" altLang="ru-RU" b="1" i="1" dirty="0"/>
              <a:t>, </a:t>
            </a:r>
            <a:r>
              <a:rPr lang="ru-RU" altLang="ru-RU" b="1" i="1" dirty="0" err="1"/>
              <a:t>сүйек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тінімен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бірігуі</a:t>
            </a:r>
            <a:r>
              <a:rPr lang="ru-RU" altLang="ru-RU" b="1" i="1" dirty="0"/>
              <a:t>, </a:t>
            </a:r>
            <a:r>
              <a:rPr lang="ru-RU" altLang="ru-RU" b="1" i="1" dirty="0" err="1"/>
              <a:t>остеосинтезді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ынталандыру</a:t>
            </a:r>
            <a:r>
              <a:rPr lang="ru-RU" altLang="ru-RU" b="1" i="1" dirty="0"/>
              <a:t>).</a:t>
            </a:r>
            <a:endParaRPr lang="ru-RU" altLang="ru-RU" dirty="0"/>
          </a:p>
        </p:txBody>
      </p:sp>
      <p:pic>
        <p:nvPicPr>
          <p:cNvPr id="1026" name="Picture 2" descr="Биокерамика">
            <a:extLst>
              <a:ext uri="{FF2B5EF4-FFF2-40B4-BE49-F238E27FC236}">
                <a16:creationId xmlns:a16="http://schemas.microsoft.com/office/drawing/2014/main" xmlns="" id="{E5F5ECA3-0CB5-44E9-8BA1-1C667FC2B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31938"/>
            <a:ext cx="5688632" cy="398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E47A5BF-64A0-4257-A738-FDB3ACBF362D}"/>
              </a:ext>
            </a:extLst>
          </p:cNvPr>
          <p:cNvSpPr txBox="1"/>
          <p:nvPr/>
        </p:nvSpPr>
        <p:spPr>
          <a:xfrm>
            <a:off x="3200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/>
              <a:t>Текст слайда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936A6-7E85-4C25-A3C8-C65D2EEFDA6E}" type="slidenum">
              <a:rPr lang="ru-RU" altLang="ru-RU"/>
              <a:pPr/>
              <a:t>6</a:t>
            </a:fld>
            <a:endParaRPr lang="ru-RU" altLang="ru-RU"/>
          </a:p>
        </p:txBody>
      </p:sp>
      <p:pic>
        <p:nvPicPr>
          <p:cNvPr id="52228" name="Picture 4" descr="TUBOS DE ENSAY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76250"/>
            <a:ext cx="2788071" cy="417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5056188" y="24352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altLang="ru-RU"/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3851275" y="836613"/>
            <a:ext cx="4824413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dirty="0"/>
              <a:t>Кез-</a:t>
            </a:r>
            <a:r>
              <a:rPr lang="ru-RU" altLang="ru-RU" sz="2400" dirty="0" err="1"/>
              <a:t>келген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зақымдалған</a:t>
            </a:r>
            <a:r>
              <a:rPr lang="ru-RU" altLang="ru-RU" sz="2400" dirty="0"/>
              <a:t> </a:t>
            </a:r>
            <a:r>
              <a:rPr lang="ru-RU" altLang="ru-RU" sz="2400" dirty="0" err="1"/>
              <a:t>ұлпадарды</a:t>
            </a:r>
            <a:r>
              <a:rPr lang="ru-RU" altLang="ru-RU" sz="2400" dirty="0"/>
              <a:t> </a:t>
            </a:r>
            <a:r>
              <a:rPr lang="ru-RU" altLang="ru-RU" sz="2400" dirty="0" err="1"/>
              <a:t>қалпына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келтіре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алатын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бағаналы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жасушаларға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ерекше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көңіл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бөлінеді</a:t>
            </a:r>
            <a:r>
              <a:rPr lang="ru-RU" altLang="ru-RU" sz="2400" dirty="0"/>
              <a:t>. </a:t>
            </a:r>
            <a:r>
              <a:rPr lang="ru-RU" altLang="ru-RU" sz="2400" dirty="0" err="1"/>
              <a:t>Бұл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жағдайда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материалды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нанодеңгейде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ұйымдастыру</a:t>
            </a:r>
            <a:r>
              <a:rPr lang="ru-RU" altLang="ru-RU" sz="2400" dirty="0"/>
              <a:t> да </a:t>
            </a:r>
            <a:r>
              <a:rPr lang="ru-RU" altLang="ru-RU" sz="2400" dirty="0" err="1"/>
              <a:t>өте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маңызды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бұл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материалдың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бір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жағынан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бағаналы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жасушаға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жеткілікті</a:t>
            </a:r>
            <a:r>
              <a:rPr lang="ru-RU" altLang="ru-RU" sz="2400" dirty="0"/>
              <a:t> «</a:t>
            </a:r>
            <a:r>
              <a:rPr lang="ru-RU" altLang="ru-RU" sz="2400" dirty="0" err="1"/>
              <a:t>жақын</a:t>
            </a:r>
            <a:r>
              <a:rPr lang="ru-RU" altLang="ru-RU" sz="2400" dirty="0"/>
              <a:t>» </a:t>
            </a:r>
            <a:r>
              <a:rPr lang="ru-RU" altLang="ru-RU" sz="2400" dirty="0" err="1"/>
              <a:t>болуына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екінші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жағынан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денеде</a:t>
            </a:r>
            <a:r>
              <a:rPr lang="ru-RU" altLang="ru-RU" sz="2400" dirty="0"/>
              <a:t> тез </a:t>
            </a:r>
            <a:r>
              <a:rPr lang="ru-RU" altLang="ru-RU" sz="2400" dirty="0" err="1"/>
              <a:t>еруіне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мүмкіндік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береді</a:t>
            </a:r>
            <a:r>
              <a:rPr lang="ru-RU" altLang="ru-RU" sz="2400" dirty="0"/>
              <a:t>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33475-CF0C-45AE-B1E0-3749AC9D281D}" type="slidenum">
              <a:rPr lang="ru-RU" altLang="ru-RU"/>
              <a:pPr/>
              <a:t>7</a:t>
            </a:fld>
            <a:endParaRPr lang="ru-RU" altLang="ru-RU"/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7704"/>
            <a:ext cx="4968354" cy="342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684213" y="3860800"/>
            <a:ext cx="813593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b="1" dirty="0" err="1">
                <a:solidFill>
                  <a:srgbClr val="FF0000"/>
                </a:solidFill>
              </a:rPr>
              <a:t>Химиялық</a:t>
            </a:r>
            <a:r>
              <a:rPr lang="ru-RU" altLang="ru-RU" b="1" dirty="0">
                <a:solidFill>
                  <a:srgbClr val="FF0000"/>
                </a:solidFill>
              </a:rPr>
              <a:t> </a:t>
            </a:r>
            <a:r>
              <a:rPr lang="ru-RU" altLang="ru-RU" b="1" dirty="0" err="1">
                <a:solidFill>
                  <a:srgbClr val="FF0000"/>
                </a:solidFill>
              </a:rPr>
              <a:t>қасиеттері</a:t>
            </a:r>
            <a:endParaRPr lang="ru-RU" altLang="ru-RU" b="1" dirty="0">
              <a:solidFill>
                <a:srgbClr val="FF0000"/>
              </a:solidFill>
            </a:endParaRPr>
          </a:p>
          <a:p>
            <a:r>
              <a:rPr lang="ru-RU" altLang="ru-RU" b="1" dirty="0"/>
              <a:t>- </a:t>
            </a:r>
            <a:r>
              <a:rPr lang="ru-RU" altLang="ru-RU" b="1" dirty="0" err="1"/>
              <a:t>ұлпалармен</a:t>
            </a:r>
            <a:r>
              <a:rPr lang="ru-RU" altLang="ru-RU" b="1" dirty="0"/>
              <a:t> </a:t>
            </a:r>
            <a:r>
              <a:rPr lang="ru-RU" altLang="ru-RU" b="1" dirty="0" err="1"/>
              <a:t>және</a:t>
            </a:r>
            <a:r>
              <a:rPr lang="ru-RU" altLang="ru-RU" b="1" dirty="0"/>
              <a:t> </a:t>
            </a:r>
            <a:r>
              <a:rPr lang="ru-RU" altLang="ru-RU" b="1" dirty="0" err="1"/>
              <a:t>ұлпааралық</a:t>
            </a:r>
            <a:r>
              <a:rPr lang="ru-RU" altLang="ru-RU" b="1" dirty="0"/>
              <a:t> </a:t>
            </a:r>
            <a:r>
              <a:rPr lang="ru-RU" altLang="ru-RU" b="1" dirty="0" err="1"/>
              <a:t>сұйықтықтармен</a:t>
            </a:r>
            <a:r>
              <a:rPr lang="ru-RU" altLang="ru-RU" b="1" dirty="0"/>
              <a:t> </a:t>
            </a:r>
            <a:r>
              <a:rPr lang="ru-RU" altLang="ru-RU" b="1" dirty="0" err="1"/>
              <a:t>қажетсіз</a:t>
            </a:r>
            <a:r>
              <a:rPr lang="ru-RU" altLang="ru-RU" b="1" dirty="0"/>
              <a:t> </a:t>
            </a:r>
            <a:r>
              <a:rPr lang="ru-RU" altLang="ru-RU" b="1" dirty="0" err="1"/>
              <a:t>химиялық</a:t>
            </a:r>
            <a:r>
              <a:rPr lang="ru-RU" altLang="ru-RU" b="1" dirty="0"/>
              <a:t> </a:t>
            </a:r>
            <a:r>
              <a:rPr lang="ru-RU" altLang="ru-RU" b="1" dirty="0" err="1"/>
              <a:t>реакциялар</a:t>
            </a:r>
            <a:r>
              <a:rPr lang="ru-RU" altLang="ru-RU" b="1" dirty="0"/>
              <a:t> </a:t>
            </a:r>
            <a:r>
              <a:rPr lang="ru-RU" altLang="ru-RU" b="1" dirty="0" err="1"/>
              <a:t>болмауы</a:t>
            </a:r>
            <a:r>
              <a:rPr lang="ru-RU" altLang="ru-RU" b="1" dirty="0"/>
              <a:t> </a:t>
            </a:r>
            <a:r>
              <a:rPr lang="ru-RU" altLang="ru-RU" b="1" dirty="0" err="1"/>
              <a:t>керек</a:t>
            </a:r>
            <a:endParaRPr lang="ru-RU" altLang="ru-RU" b="1" dirty="0"/>
          </a:p>
          <a:p>
            <a:r>
              <a:rPr lang="ru-RU" altLang="ru-RU" b="1" dirty="0"/>
              <a:t>- </a:t>
            </a:r>
            <a:r>
              <a:rPr lang="ru-RU" altLang="ru-RU" b="1" dirty="0" err="1"/>
              <a:t>бақыланатын</a:t>
            </a:r>
            <a:r>
              <a:rPr lang="ru-RU" altLang="ru-RU" b="1" dirty="0"/>
              <a:t> </a:t>
            </a:r>
            <a:r>
              <a:rPr lang="ru-RU" altLang="ru-RU" b="1" dirty="0" err="1"/>
              <a:t>жылдамдықпен</a:t>
            </a:r>
            <a:r>
              <a:rPr lang="ru-RU" altLang="ru-RU" b="1" dirty="0"/>
              <a:t> еру </a:t>
            </a:r>
            <a:r>
              <a:rPr lang="ru-RU" altLang="ru-RU" b="1" dirty="0" err="1"/>
              <a:t>немесе</a:t>
            </a:r>
            <a:r>
              <a:rPr lang="ru-RU" altLang="ru-RU" b="1" dirty="0"/>
              <a:t> коррозия </a:t>
            </a:r>
            <a:r>
              <a:rPr lang="ru-RU" altLang="ru-RU" b="1" dirty="0" err="1"/>
              <a:t>болмауы</a:t>
            </a:r>
            <a:r>
              <a:rPr lang="ru-RU" altLang="ru-RU" b="1" dirty="0"/>
              <a:t> </a:t>
            </a:r>
            <a:r>
              <a:rPr lang="ru-RU" altLang="ru-RU" b="1" dirty="0" err="1"/>
              <a:t>керек</a:t>
            </a:r>
            <a:endParaRPr lang="ru-RU" altLang="ru-RU" b="1" dirty="0"/>
          </a:p>
          <a:p>
            <a:r>
              <a:rPr lang="ru-RU" altLang="ru-RU" b="1" dirty="0" err="1"/>
              <a:t>биологиялық</a:t>
            </a:r>
            <a:r>
              <a:rPr lang="ru-RU" altLang="ru-RU" b="1" dirty="0"/>
              <a:t> </a:t>
            </a:r>
            <a:r>
              <a:rPr lang="ru-RU" altLang="ru-RU" b="1" dirty="0" err="1"/>
              <a:t>қасиеттері</a:t>
            </a:r>
            <a:endParaRPr lang="ru-RU" altLang="ru-RU" b="1" dirty="0"/>
          </a:p>
          <a:p>
            <a:r>
              <a:rPr lang="ru-RU" altLang="ru-RU" b="1" dirty="0"/>
              <a:t>- </a:t>
            </a:r>
            <a:r>
              <a:rPr lang="ru-RU" altLang="ru-RU" b="1" dirty="0" err="1"/>
              <a:t>иммундық</a:t>
            </a:r>
            <a:r>
              <a:rPr lang="ru-RU" altLang="ru-RU" b="1" dirty="0"/>
              <a:t> </a:t>
            </a:r>
            <a:r>
              <a:rPr lang="ru-RU" altLang="ru-RU" b="1" dirty="0" err="1"/>
              <a:t>жүйемен</a:t>
            </a:r>
            <a:r>
              <a:rPr lang="ru-RU" altLang="ru-RU" b="1" dirty="0"/>
              <a:t> </a:t>
            </a:r>
            <a:r>
              <a:rPr lang="ru-RU" altLang="ru-RU" b="1" dirty="0" err="1"/>
              <a:t>реакциялардың</a:t>
            </a:r>
            <a:r>
              <a:rPr lang="ru-RU" altLang="ru-RU" b="1" dirty="0"/>
              <a:t> </a:t>
            </a:r>
            <a:r>
              <a:rPr lang="ru-RU" altLang="ru-RU" b="1" dirty="0" err="1"/>
              <a:t>болмауы</a:t>
            </a:r>
            <a:r>
              <a:rPr lang="ru-RU" altLang="ru-RU" b="1" dirty="0"/>
              <a:t> (</a:t>
            </a:r>
            <a:r>
              <a:rPr lang="ru-RU" altLang="ru-RU" b="1" dirty="0" err="1"/>
              <a:t>биоүйлесімділік</a:t>
            </a:r>
            <a:r>
              <a:rPr lang="ru-RU" altLang="ru-RU" b="1" dirty="0"/>
              <a:t>)</a:t>
            </a:r>
          </a:p>
          <a:p>
            <a:r>
              <a:rPr lang="ru-RU" altLang="ru-RU" b="1" dirty="0"/>
              <a:t>- </a:t>
            </a:r>
            <a:r>
              <a:rPr lang="ru-RU" altLang="ru-RU" b="1" dirty="0" err="1"/>
              <a:t>сүйек</a:t>
            </a:r>
            <a:r>
              <a:rPr lang="ru-RU" altLang="ru-RU" b="1" dirty="0"/>
              <a:t> </a:t>
            </a:r>
            <a:r>
              <a:rPr lang="ru-RU" altLang="ru-RU" b="1" dirty="0" err="1"/>
              <a:t>тінімен</a:t>
            </a:r>
            <a:r>
              <a:rPr lang="ru-RU" altLang="ru-RU" b="1" dirty="0"/>
              <a:t> </a:t>
            </a:r>
            <a:r>
              <a:rPr lang="ru-RU" altLang="ru-RU" b="1" dirty="0" err="1"/>
              <a:t>бірігіп</a:t>
            </a:r>
            <a:r>
              <a:rPr lang="ru-RU" altLang="ru-RU" b="1" dirty="0"/>
              <a:t> </a:t>
            </a:r>
            <a:r>
              <a:rPr lang="ru-RU" altLang="ru-RU" b="1" dirty="0" err="1"/>
              <a:t>өсу</a:t>
            </a:r>
            <a:endParaRPr lang="ru-RU" alt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F7F22-3651-4EBE-B3A2-F0824A1EF0EE}" type="slidenum">
              <a:rPr lang="ru-RU" altLang="ru-RU"/>
              <a:pPr/>
              <a:t>8</a:t>
            </a:fld>
            <a:endParaRPr lang="ru-RU" altLang="ru-RU"/>
          </a:p>
        </p:txBody>
      </p:sp>
      <p:pic>
        <p:nvPicPr>
          <p:cNvPr id="46084" name="Picture 4" descr="%CB%E8%EB%E8%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90" y="136524"/>
            <a:ext cx="6768554" cy="494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1475656" y="5085184"/>
            <a:ext cx="64578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dirty="0" err="1"/>
              <a:t>Биоматериалдардың</a:t>
            </a:r>
            <a:r>
              <a:rPr lang="ru-RU" altLang="ru-RU" dirty="0"/>
              <a:t> </a:t>
            </a:r>
            <a:r>
              <a:rPr lang="ru-RU" altLang="ru-RU" dirty="0" err="1"/>
              <a:t>таңқаларлық</a:t>
            </a:r>
            <a:r>
              <a:rPr lang="ru-RU" altLang="ru-RU" dirty="0"/>
              <a:t> </a:t>
            </a:r>
            <a:r>
              <a:rPr lang="ru-RU" altLang="ru-RU" dirty="0" err="1"/>
              <a:t>метаморфозалары</a:t>
            </a:r>
            <a:r>
              <a:rPr lang="ru-RU" altLang="ru-RU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5CFF3-5024-4540-9833-3E21E97A48DA}" type="slidenum">
              <a:rPr lang="ru-RU" altLang="ru-RU"/>
              <a:pPr/>
              <a:t>9</a:t>
            </a:fld>
            <a:endParaRPr lang="ru-RU" altLang="ru-RU"/>
          </a:p>
        </p:txBody>
      </p:sp>
      <p:pic>
        <p:nvPicPr>
          <p:cNvPr id="48132" name="Picture 4" descr="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49" y="132642"/>
            <a:ext cx="7577205" cy="408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605570" y="4483794"/>
            <a:ext cx="82089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dirty="0" err="1"/>
              <a:t>Биоматериалдарды</a:t>
            </a:r>
            <a:r>
              <a:rPr lang="ru-RU" altLang="ru-RU" dirty="0"/>
              <a:t> </a:t>
            </a:r>
            <a:r>
              <a:rPr lang="ru-RU" altLang="ru-RU" dirty="0" err="1"/>
              <a:t>косметологияда</a:t>
            </a:r>
            <a:r>
              <a:rPr lang="ru-RU" altLang="ru-RU" dirty="0"/>
              <a:t> </a:t>
            </a:r>
            <a:r>
              <a:rPr lang="ru-RU" altLang="ru-RU" dirty="0" err="1"/>
              <a:t>қолдану</a:t>
            </a:r>
            <a:r>
              <a:rPr lang="ru-RU" altLang="ru-RU" dirty="0"/>
              <a:t>. Коллаген </a:t>
            </a:r>
            <a:r>
              <a:rPr lang="ru-RU" altLang="ru-RU" dirty="0" err="1"/>
              <a:t>маскалары</a:t>
            </a:r>
            <a:r>
              <a:rPr lang="ru-RU" altLang="ru-RU" dirty="0"/>
              <a:t>, ботокс </a:t>
            </a:r>
            <a:r>
              <a:rPr lang="ru-RU" altLang="ru-RU" dirty="0" err="1"/>
              <a:t>инъекциясы</a:t>
            </a:r>
            <a:r>
              <a:rPr lang="ru-RU" altLang="ru-RU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ица">
  <a:themeElements>
    <a:clrScheme name="Граница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Граница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Граница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Граница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255</TotalTime>
  <Words>448</Words>
  <Application>Microsoft Office PowerPoint</Application>
  <PresentationFormat>Экран (4:3)</PresentationFormat>
  <Paragraphs>40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Граница</vt:lpstr>
      <vt:lpstr>Биоматериалдарға жалпы түсінік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Биоматериалы и их применения.</dc:title>
  <dc:creator>Sony</dc:creator>
  <cp:lastModifiedBy>Admin</cp:lastModifiedBy>
  <cp:revision>8</cp:revision>
  <dcterms:created xsi:type="dcterms:W3CDTF">2012-03-28T17:44:48Z</dcterms:created>
  <dcterms:modified xsi:type="dcterms:W3CDTF">2020-09-25T17:54:28Z</dcterms:modified>
</cp:coreProperties>
</file>